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61" r:id="rId2"/>
    <p:sldId id="264" r:id="rId3"/>
    <p:sldId id="260" r:id="rId4"/>
    <p:sldId id="265" r:id="rId5"/>
    <p:sldId id="259" r:id="rId6"/>
    <p:sldId id="268" r:id="rId7"/>
    <p:sldId id="267" r:id="rId8"/>
    <p:sldId id="266" r:id="rId9"/>
  </p:sldIdLst>
  <p:sldSz cx="9906000" cy="6858000" type="A4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1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843A46-D882-4DBE-8CA6-4FD6FE7D83E3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85CA87-71A6-455E-A2DC-B7D420460A2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38B14-0669-47E9-86E8-9AB2356FFBFE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91CEB-9D52-41E4-B490-3763CFFDF1CE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519B-A05E-4B07-8E67-56696A16E8CD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467" y="287489"/>
            <a:ext cx="9355665" cy="549273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8" y="1061049"/>
            <a:ext cx="9355664" cy="5659112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93EE3-B6D6-4D3A-AC7D-6646C6810941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13698" y="6355036"/>
            <a:ext cx="2228850" cy="365125"/>
          </a:xfrm>
        </p:spPr>
        <p:txBody>
          <a:bodyPr/>
          <a:lstStyle/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8CE9-5DAC-4716-837C-13FD37F46717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0D48-FF20-4869-81A1-EDBFD8A73DE1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C5C3-5D12-482D-8663-2A0DAEC37FB9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175BA-217C-4FAB-AD0C-4ADE6900B83B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56EBE-4716-44EE-9E53-C9C760227538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78A18-9E98-4B38-978C-025F84555B37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E62B5-CD2E-4454-BFBD-6117A63925CC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22F5C-17F2-4115-B686-1A99CE7A67A0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121999"/>
          </a:xfrm>
        </p:spPr>
        <p:txBody>
          <a:bodyPr>
            <a:normAutofit/>
          </a:bodyPr>
          <a:lstStyle/>
          <a:p>
            <a:r>
              <a:rPr lang="zh-TW" altLang="en-US" sz="7200">
                <a:latin typeface="標楷體" panose="03000509000000000000" pitchFamily="65" charset="-120"/>
                <a:ea typeface="標楷體" panose="03000509000000000000" pitchFamily="65" charset="-120"/>
              </a:rPr>
              <a:t>準備器材</a:t>
            </a:r>
            <a:endParaRPr lang="zh-TW" altLang="en-US" sz="7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38250" y="4062045"/>
            <a:ext cx="7429500" cy="1503485"/>
          </a:xfrm>
        </p:spPr>
        <p:txBody>
          <a:bodyPr>
            <a:normAutofit/>
          </a:bodyPr>
          <a:lstStyle/>
          <a:p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每人一個</a:t>
            </a:r>
            <a:r>
              <a:rPr lang="en-US" altLang="zh-TW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隻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1</a:t>
            </a:fld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zh-TW" altLang="en-US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467" y="1117336"/>
            <a:ext cx="5312833" cy="5312833"/>
          </a:xfr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2</a:t>
            </a:fld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zh-TW" altLang="en-US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581" y="1060450"/>
            <a:ext cx="5659438" cy="5659438"/>
          </a:xfr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3</a:t>
            </a:fld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zh-TW" altLang="en-US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1900" y="2132806"/>
            <a:ext cx="4876800" cy="3514725"/>
          </a:xfr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4</a:t>
            </a:fld>
            <a:endParaRPr lang="zh-TW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zh-TW" altLang="en-US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400" y="1334240"/>
            <a:ext cx="4523317" cy="4523317"/>
          </a:xfr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5</a:t>
            </a:fld>
            <a:endParaRPr lang="zh-TW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zh-TW" altLang="en-US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889" y="1256779"/>
            <a:ext cx="5280819" cy="5280819"/>
          </a:xfr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6</a:t>
            </a:fld>
            <a:endParaRPr lang="zh-TW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zh-TW" altLang="en-US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300" y="1604169"/>
            <a:ext cx="4572000" cy="4572000"/>
          </a:xfr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7</a:t>
            </a:fld>
            <a:endParaRPr lang="zh-TW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8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1124" y="1390650"/>
            <a:ext cx="4578350" cy="45783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16</Words>
  <Application>Microsoft Office PowerPoint</Application>
  <PresentationFormat>A4 紙張 (210x297 公釐)</PresentationFormat>
  <Paragraphs>10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新細明體</vt:lpstr>
      <vt:lpstr>標楷體</vt:lpstr>
      <vt:lpstr>Arial</vt:lpstr>
      <vt:lpstr>Calibri</vt:lpstr>
      <vt:lpstr>Calibri Light</vt:lpstr>
      <vt:lpstr>Office 佈景主題</vt:lpstr>
      <vt:lpstr>準備器材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A4筆記PPT</dc:title>
  <dc:creator>wowowo</dc:creator>
  <cp:lastModifiedBy>user</cp:lastModifiedBy>
  <cp:revision>10</cp:revision>
  <dcterms:created xsi:type="dcterms:W3CDTF">2025-11-20T14:57:28Z</dcterms:created>
  <dcterms:modified xsi:type="dcterms:W3CDTF">2025-11-25T08:04:54Z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2052-12.1.2.22571</vt:lpwstr>
  </property>
  <property fmtid="{D5CDD505-2E9C-101B-9397-08002B2CF9AE}" pid="3" name="ICV">
    <vt:lpwstr>6D9F864F743C4503572C1F6938619DC3_42</vt:lpwstr>
  </property>
</Properties>
</file>