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3" r:id="rId2"/>
    <p:sldId id="280" r:id="rId3"/>
    <p:sldId id="274" r:id="rId4"/>
  </p:sldIdLst>
  <p:sldSz cx="9906000" cy="6858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43A46-D882-4DBE-8CA6-4FD6FE7D83E3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5CA87-71A6-455E-A2DC-B7D420460A2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B14-0669-47E9-86E8-9AB2356FFBFE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CEB-9D52-41E4-B490-3763CFFDF1CE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519B-A05E-4B07-8E67-56696A16E8CD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467" y="287489"/>
            <a:ext cx="9355665" cy="549273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8" y="1061049"/>
            <a:ext cx="9355664" cy="5659112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93EE3-B6D6-4D3A-AC7D-6646C6810941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13698" y="6355036"/>
            <a:ext cx="2228850" cy="365125"/>
          </a:xfrm>
        </p:spPr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8CE9-5DAC-4716-837C-13FD37F46717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0D48-FF20-4869-81A1-EDBFD8A73DE1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C5C3-5D12-482D-8663-2A0DAEC37FB9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75BA-217C-4FAB-AD0C-4ADE6900B83B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56EBE-4716-44EE-9E53-C9C760227538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8A18-9E98-4B38-978C-025F84555B37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E62B5-CD2E-4454-BFBD-6117A63925CC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22F5C-17F2-4115-B686-1A99CE7A67A0}" type="datetime1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6A370-0C93-4DBB-82D0-7E60BE134ED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121999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準備文書資料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38250" y="4062045"/>
            <a:ext cx="7429500" cy="1503485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個人行事曆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CN"/>
              <a:t>近三個月的生活作息記錄</a:t>
            </a:r>
          </a:p>
          <a:p>
            <a:r>
              <a:rPr lang="zh-TW" altLang="zh-CN"/>
              <a:t>學校作息</a:t>
            </a:r>
          </a:p>
          <a:p>
            <a:r>
              <a:rPr lang="zh-TW" altLang="zh-CN"/>
              <a:t>社團各項活動細節</a:t>
            </a:r>
          </a:p>
          <a:p>
            <a:r>
              <a:rPr lang="zh-TW" altLang="zh-CN"/>
              <a:t>學期修課的作業與報告要求明細</a:t>
            </a:r>
          </a:p>
          <a:p>
            <a:endParaRPr lang="zh-TW" altLang="zh-CN"/>
          </a:p>
          <a:p>
            <a:endParaRPr lang="zh-TW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CN"/>
              <a:t>系所畢業學分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CN"/>
              <a:t>畢業學分要求</a:t>
            </a:r>
          </a:p>
          <a:p>
            <a:r>
              <a:rPr lang="zh-TW" altLang="zh-CN"/>
              <a:t>學分地圖</a:t>
            </a:r>
          </a:p>
          <a:p>
            <a:r>
              <a:rPr lang="zh-TW" altLang="zh-CN"/>
              <a:t>學分清單</a:t>
            </a:r>
          </a:p>
          <a:p>
            <a:endParaRPr lang="zh-TW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6A370-0C93-4DBB-82D0-7E60BE134ED8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43</Words>
  <Application>Microsoft Office PowerPoint</Application>
  <PresentationFormat>A4 紙張 (210x297 公釐)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Office 佈景主題</vt:lpstr>
      <vt:lpstr>準備文書資料</vt:lpstr>
      <vt:lpstr>個人行事曆</vt:lpstr>
      <vt:lpstr>系所畢業學分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A4筆記PPT</dc:title>
  <dc:creator>wowowo</dc:creator>
  <cp:lastModifiedBy>user</cp:lastModifiedBy>
  <cp:revision>10</cp:revision>
  <dcterms:created xsi:type="dcterms:W3CDTF">2025-11-20T14:57:28Z</dcterms:created>
  <dcterms:modified xsi:type="dcterms:W3CDTF">2025-11-25T08:02:19Z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2052-12.1.2.22571</vt:lpwstr>
  </property>
  <property fmtid="{D5CDD505-2E9C-101B-9397-08002B2CF9AE}" pid="3" name="ICV">
    <vt:lpwstr>6D9F864F743C4503572C1F6938619DC3_42</vt:lpwstr>
  </property>
</Properties>
</file>