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0" r:id="rId1"/>
  </p:sldMasterIdLst>
  <p:notesMasterIdLst>
    <p:notesMasterId r:id="rId9"/>
  </p:notesMasterIdLst>
  <p:handoutMasterIdLst>
    <p:handoutMasterId r:id="rId10"/>
  </p:handoutMasterIdLst>
  <p:sldIdLst>
    <p:sldId id="917" r:id="rId2"/>
    <p:sldId id="1849" r:id="rId3"/>
    <p:sldId id="1878" r:id="rId4"/>
    <p:sldId id="1880" r:id="rId5"/>
    <p:sldId id="1881" r:id="rId6"/>
    <p:sldId id="1882" r:id="rId7"/>
    <p:sldId id="1577" r:id="rId8"/>
  </p:sldIdLst>
  <p:sldSz cx="9144000" cy="6858000" type="screen4x3"/>
  <p:notesSz cx="6807200" cy="9939338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94" userDrawn="1">
          <p15:clr>
            <a:srgbClr val="A4A3A4"/>
          </p15:clr>
        </p15:guide>
        <p15:guide id="2" pos="2107" userDrawn="1">
          <p15:clr>
            <a:srgbClr val="A4A3A4"/>
          </p15:clr>
        </p15:guide>
        <p15:guide id="3" orient="horz" pos="3101" userDrawn="1">
          <p15:clr>
            <a:srgbClr val="A4A3A4"/>
          </p15:clr>
        </p15:guide>
        <p15:guide id="4" pos="2116" userDrawn="1">
          <p15:clr>
            <a:srgbClr val="A4A3A4"/>
          </p15:clr>
        </p15:guide>
        <p15:guide id="5" orient="horz" pos="3123" userDrawn="1">
          <p15:clr>
            <a:srgbClr val="A4A3A4"/>
          </p15:clr>
        </p15:guide>
        <p15:guide id="6" orient="horz" pos="3131" userDrawn="1">
          <p15:clr>
            <a:srgbClr val="A4A3A4"/>
          </p15:clr>
        </p15:guide>
        <p15:guide id="7" pos="2137" userDrawn="1">
          <p15:clr>
            <a:srgbClr val="A4A3A4"/>
          </p15:clr>
        </p15:guide>
        <p15:guide id="8" pos="2146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許敏雄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0D8E8"/>
    <a:srgbClr val="E9EDF4"/>
    <a:srgbClr val="34DE38"/>
    <a:srgbClr val="54BE86"/>
    <a:srgbClr val="B0CC48"/>
    <a:srgbClr val="5F5F5F"/>
    <a:srgbClr val="666699"/>
    <a:srgbClr val="003399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淺色樣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中等深淺樣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中等深淺樣式 1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2833802-FEF1-4C79-8D5D-14CF1EAF98D9}" styleName="淺色樣式 2 - 輔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6D9F66E-5EB9-4882-86FB-DCBF35E3C3E4}" styleName="中等深淺樣式 4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10A1B5D5-9B99-4C35-A422-299274C87663}" styleName="中等深淺樣式 1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8FB837D-C827-4EFA-A057-4D05807E0F7C}" styleName="佈景主題樣式 1 - 輔色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佈景主題樣式 1 - 輔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佈景主題樣式 1 - 輔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93" autoAdjust="0"/>
    <p:restoredTop sz="92714" autoAdjust="0"/>
  </p:normalViewPr>
  <p:slideViewPr>
    <p:cSldViewPr>
      <p:cViewPr varScale="1">
        <p:scale>
          <a:sx n="111" d="100"/>
          <a:sy n="111" d="100"/>
        </p:scale>
        <p:origin x="163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978" y="-102"/>
      </p:cViewPr>
      <p:guideLst>
        <p:guide orient="horz" pos="3094"/>
        <p:guide pos="2107"/>
        <p:guide orient="horz" pos="3101"/>
        <p:guide pos="2116"/>
        <p:guide orient="horz" pos="3123"/>
        <p:guide orient="horz" pos="3131"/>
        <p:guide pos="2137"/>
        <p:guide pos="21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4" y="7"/>
            <a:ext cx="2950375" cy="497206"/>
          </a:xfrm>
          <a:prstGeom prst="rect">
            <a:avLst/>
          </a:prstGeom>
        </p:spPr>
        <p:txBody>
          <a:bodyPr vert="horz" lIns="91616" tIns="45808" rIns="91616" bIns="45808" rtlCol="0"/>
          <a:lstStyle>
            <a:lvl1pPr algn="l">
              <a:defRPr sz="1200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5229" y="7"/>
            <a:ext cx="2950374" cy="497206"/>
          </a:xfrm>
          <a:prstGeom prst="rect">
            <a:avLst/>
          </a:prstGeom>
        </p:spPr>
        <p:txBody>
          <a:bodyPr vert="horz" lIns="91616" tIns="45808" rIns="91616" bIns="45808" rtlCol="0"/>
          <a:lstStyle>
            <a:lvl1pPr algn="r">
              <a:defRPr sz="1200"/>
            </a:lvl1pPr>
          </a:lstStyle>
          <a:p>
            <a:pPr>
              <a:defRPr/>
            </a:pPr>
            <a:fld id="{D193AD7F-DD58-4C44-A79B-AA7691B9B75D}" type="datetimeFigureOut">
              <a:rPr lang="zh-TW" altLang="en-US"/>
              <a:pPr>
                <a:defRPr/>
              </a:pPr>
              <a:t>2025/7/28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4" y="9440540"/>
            <a:ext cx="2950375" cy="497205"/>
          </a:xfrm>
          <a:prstGeom prst="rect">
            <a:avLst/>
          </a:prstGeom>
        </p:spPr>
        <p:txBody>
          <a:bodyPr vert="horz" lIns="91616" tIns="45808" rIns="91616" bIns="45808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5229" y="9440540"/>
            <a:ext cx="2950374" cy="497205"/>
          </a:xfrm>
          <a:prstGeom prst="rect">
            <a:avLst/>
          </a:prstGeom>
        </p:spPr>
        <p:txBody>
          <a:bodyPr vert="horz" lIns="91616" tIns="45808" rIns="91616" bIns="45808" rtlCol="0" anchor="b"/>
          <a:lstStyle>
            <a:lvl1pPr algn="r">
              <a:defRPr sz="1200"/>
            </a:lvl1pPr>
          </a:lstStyle>
          <a:p>
            <a:pPr>
              <a:defRPr/>
            </a:pPr>
            <a:fld id="{C67A5643-E007-4122-AC8F-9AC2271103F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362296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11" y="7"/>
            <a:ext cx="2948770" cy="497206"/>
          </a:xfrm>
          <a:prstGeom prst="rect">
            <a:avLst/>
          </a:prstGeom>
        </p:spPr>
        <p:txBody>
          <a:bodyPr vert="horz" lIns="91616" tIns="45808" rIns="91616" bIns="45808" rtlCol="0"/>
          <a:lstStyle>
            <a:lvl1pPr algn="l">
              <a:defRPr sz="1200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6834" y="7"/>
            <a:ext cx="2948770" cy="497206"/>
          </a:xfrm>
          <a:prstGeom prst="rect">
            <a:avLst/>
          </a:prstGeom>
        </p:spPr>
        <p:txBody>
          <a:bodyPr vert="horz" lIns="91616" tIns="45808" rIns="91616" bIns="45808" rtlCol="0"/>
          <a:lstStyle>
            <a:lvl1pPr algn="r">
              <a:defRPr sz="1200"/>
            </a:lvl1pPr>
          </a:lstStyle>
          <a:p>
            <a:pPr>
              <a:defRPr/>
            </a:pPr>
            <a:fld id="{AD7607DF-2F66-488A-873D-9147BA7644F1}" type="datetimeFigureOut">
              <a:rPr lang="zh-TW" altLang="en-US"/>
              <a:pPr>
                <a:defRPr/>
              </a:pPr>
              <a:t>2025/7/28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2950"/>
            <a:ext cx="4978400" cy="3733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16" tIns="45808" rIns="91616" bIns="45808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0250" y="4722670"/>
            <a:ext cx="5446722" cy="4470066"/>
          </a:xfrm>
          <a:prstGeom prst="rect">
            <a:avLst/>
          </a:prstGeom>
        </p:spPr>
        <p:txBody>
          <a:bodyPr vert="horz" lIns="91616" tIns="45808" rIns="91616" bIns="45808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11" y="9440540"/>
            <a:ext cx="2948770" cy="497205"/>
          </a:xfrm>
          <a:prstGeom prst="rect">
            <a:avLst/>
          </a:prstGeom>
        </p:spPr>
        <p:txBody>
          <a:bodyPr vert="horz" lIns="91616" tIns="45808" rIns="91616" bIns="45808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6834" y="9440540"/>
            <a:ext cx="2948770" cy="497205"/>
          </a:xfrm>
          <a:prstGeom prst="rect">
            <a:avLst/>
          </a:prstGeom>
        </p:spPr>
        <p:txBody>
          <a:bodyPr vert="horz" lIns="91616" tIns="45808" rIns="91616" bIns="45808" rtlCol="0" anchor="b"/>
          <a:lstStyle>
            <a:lvl1pPr algn="r">
              <a:defRPr sz="1200"/>
            </a:lvl1pPr>
          </a:lstStyle>
          <a:p>
            <a:pPr>
              <a:defRPr/>
            </a:pPr>
            <a:fld id="{76E27207-2BA7-4F18-A625-5EFE5BC45DE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06462891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4400" y="742950"/>
            <a:ext cx="4978400" cy="37338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15363" name="頁首版面配置區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15364" name="投影片編號版面配置區 4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8869094-C59F-40F1-A5F0-A63EC69D5318}" type="slidenum">
              <a:rPr lang="zh-TW" altLang="en-US" smtClean="0"/>
              <a:pPr/>
              <a:t>1</a:t>
            </a:fld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3164577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所徽章_首頁_章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C8AE8173-0C90-4C7C-ABF6-BCBC4E771B40}" type="datetime1">
              <a:rPr lang="zh-TW" altLang="en-US" smtClean="0"/>
              <a:t>2025/7/28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sz="1400" baseline="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1CC39B1E-B992-4F85-83B1-5E93FFD0B6C5}" type="slidenum">
              <a:rPr lang="zh-TW" altLang="en-US" smtClean="0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線接點 7"/>
          <p:cNvCxnSpPr/>
          <p:nvPr userDrawn="1"/>
        </p:nvCxnSpPr>
        <p:spPr>
          <a:xfrm>
            <a:off x="106365" y="908050"/>
            <a:ext cx="8931275" cy="0"/>
          </a:xfrm>
          <a:prstGeom prst="line">
            <a:avLst/>
          </a:prstGeom>
          <a:ln w="6985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523952BA-4813-4CA6-9D83-238AABDA831E}" type="datetime1">
              <a:rPr lang="zh-TW" altLang="en-US" smtClean="0"/>
              <a:t>2025/7/28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00EF0B1D-0517-497D-AF58-D0BB7A727733}" type="slidenum">
              <a:rPr lang="zh-TW" altLang="en-US" smtClean="0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所徽章_內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圓角矩形 7"/>
          <p:cNvSpPr/>
          <p:nvPr userDrawn="1"/>
        </p:nvSpPr>
        <p:spPr>
          <a:xfrm>
            <a:off x="112713" y="1196979"/>
            <a:ext cx="8996362" cy="5616575"/>
          </a:xfrm>
          <a:prstGeom prst="roundRect">
            <a:avLst>
              <a:gd name="adj" fmla="val 4921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prstClr val="white"/>
              </a:solidFill>
            </a:endParaRPr>
          </a:p>
        </p:txBody>
      </p:sp>
      <p:cxnSp>
        <p:nvCxnSpPr>
          <p:cNvPr id="5" name="直線接點 6"/>
          <p:cNvCxnSpPr/>
          <p:nvPr userDrawn="1"/>
        </p:nvCxnSpPr>
        <p:spPr>
          <a:xfrm>
            <a:off x="106365" y="908050"/>
            <a:ext cx="8931275" cy="0"/>
          </a:xfrm>
          <a:prstGeom prst="line">
            <a:avLst/>
          </a:prstGeom>
          <a:ln w="6985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A3752208-6FBB-4C21-B81D-C24B5B43B647}" type="datetime1">
              <a:rPr lang="zh-TW" altLang="en-US" smtClean="0"/>
              <a:t>2025/7/28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6BBE4EC0-4D31-4609-9908-7A1A4D66C961}" type="slidenum">
              <a:rPr lang="zh-TW" altLang="en-US" smtClean="0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圓角矩形 4"/>
          <p:cNvSpPr/>
          <p:nvPr userDrawn="1"/>
        </p:nvSpPr>
        <p:spPr>
          <a:xfrm>
            <a:off x="112713" y="1196979"/>
            <a:ext cx="8996362" cy="5616575"/>
          </a:xfrm>
          <a:prstGeom prst="roundRect">
            <a:avLst>
              <a:gd name="adj" fmla="val 4921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prstClr val="white"/>
              </a:solidFill>
            </a:endParaRPr>
          </a:p>
        </p:txBody>
      </p:sp>
      <p:sp>
        <p:nvSpPr>
          <p:cNvPr id="3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AE5DD032-86F3-4B56-BDD7-E52042C7B2FE}" type="datetime1">
              <a:rPr lang="zh-TW" altLang="en-US" smtClean="0"/>
              <a:t>2025/7/28</a:t>
            </a:fld>
            <a:endParaRPr lang="zh-TW" altLang="en-US"/>
          </a:p>
        </p:txBody>
      </p:sp>
      <p:sp>
        <p:nvSpPr>
          <p:cNvPr id="4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A7BDB0E0-02AA-4368-8ACF-A7A54C930CCF}" type="slidenum">
              <a:rPr lang="zh-TW" altLang="en-US" smtClean="0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97500"/>
            <a:ext cx="9144000" cy="1460500"/>
          </a:xfrm>
          <a:prstGeom prst="rect">
            <a:avLst/>
          </a:prstGeom>
        </p:spPr>
      </p:pic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0" y="44450"/>
            <a:ext cx="91440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26841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prstClr val="black">
                    <a:tint val="75000"/>
                  </a:prstClr>
                </a:solidFill>
                <a:latin typeface="Calibri"/>
                <a:ea typeface="新細明體"/>
              </a:defRPr>
            </a:lvl1pPr>
          </a:lstStyle>
          <a:p>
            <a:pPr>
              <a:defRPr/>
            </a:pPr>
            <a:fld id="{6FF8CAE6-34AE-429B-9769-E3BD16D32CBE}" type="datetime1">
              <a:rPr lang="zh-TW" altLang="en-US" smtClean="0"/>
              <a:t>2025/7/28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Calibri"/>
                <a:ea typeface="新細明體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7008086" y="65014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prstClr val="black">
                    <a:tint val="75000"/>
                  </a:prstClr>
                </a:solidFill>
                <a:latin typeface="Calibri"/>
                <a:ea typeface="新細明體"/>
              </a:defRPr>
            </a:lvl1pPr>
          </a:lstStyle>
          <a:p>
            <a:pPr>
              <a:defRPr/>
            </a:pPr>
            <a:fld id="{E99A00D3-20EE-4FB4-9E1F-AA0B6F9362D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1033" name="圖片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80169"/>
            <a:ext cx="75992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標楷體" pitchFamily="65" charset="-120"/>
          <a:ea typeface="標楷體" pitchFamily="65" charset="-12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標楷體" pitchFamily="65" charset="-120"/>
          <a:ea typeface="標楷體" pitchFamily="65" charset="-12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標楷體" pitchFamily="65" charset="-120"/>
          <a:ea typeface="標楷體" pitchFamily="65" charset="-12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標楷體" pitchFamily="65" charset="-120"/>
          <a:ea typeface="標楷體" pitchFamily="65" charset="-120"/>
        </a:defRPr>
      </a:lvl5pPr>
      <a:lvl6pPr marL="45718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標楷體" pitchFamily="65" charset="-120"/>
          <a:ea typeface="標楷體" pitchFamily="65" charset="-120"/>
        </a:defRPr>
      </a:lvl6pPr>
      <a:lvl7pPr marL="91437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標楷體" pitchFamily="65" charset="-120"/>
          <a:ea typeface="標楷體" pitchFamily="65" charset="-120"/>
        </a:defRPr>
      </a:lvl7pPr>
      <a:lvl8pPr marL="137156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標楷體" pitchFamily="65" charset="-120"/>
          <a:ea typeface="標楷體" pitchFamily="65" charset="-120"/>
        </a:defRPr>
      </a:lvl8pPr>
      <a:lvl9pPr marL="182875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標楷體" pitchFamily="65" charset="-120"/>
          <a:ea typeface="標楷體" pitchFamily="65" charset="-120"/>
        </a:defRPr>
      </a:lvl9pPr>
    </p:titleStyle>
    <p:bodyStyle>
      <a:lvl1pPr marL="342891" indent="-342891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Ø"/>
        <a:defRPr sz="32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1pPr>
      <a:lvl2pPr marL="742932" indent="-285744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u"/>
        <a:defRPr sz="28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2pPr>
      <a:lvl3pPr marL="1142971" indent="-228594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3pPr>
      <a:lvl4pPr marL="1600160" indent="-228594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l"/>
        <a:defRPr sz="20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4pPr>
      <a:lvl5pPr marL="2057349" indent="-228594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/>
          </p:cNvSpPr>
          <p:nvPr/>
        </p:nvSpPr>
        <p:spPr bwMode="auto">
          <a:xfrm>
            <a:off x="2008" y="2693991"/>
            <a:ext cx="9144000" cy="14700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r>
              <a:rPr lang="zh-TW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「</a:t>
            </a:r>
            <a:r>
              <a:rPr lang="zh-TW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作品</a:t>
            </a:r>
            <a:r>
              <a:rPr lang="zh-TW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名稱 」</a:t>
            </a:r>
            <a:endParaRPr lang="en-US" altLang="zh-TW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副標題 3"/>
          <p:cNvSpPr>
            <a:spLocks/>
          </p:cNvSpPr>
          <p:nvPr/>
        </p:nvSpPr>
        <p:spPr bwMode="auto">
          <a:xfrm>
            <a:off x="2051720" y="5157192"/>
            <a:ext cx="6336704" cy="10081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團隊名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稱：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○○○○○</a:t>
            </a:r>
            <a:endParaRPr lang="en-US" altLang="zh-TW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defRPr/>
            </a:pP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提  報  人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：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○○○</a:t>
            </a:r>
            <a:endParaRPr lang="zh-TW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7010400" y="6494384"/>
            <a:ext cx="2133600" cy="365125"/>
          </a:xfrm>
        </p:spPr>
        <p:txBody>
          <a:bodyPr/>
          <a:lstStyle/>
          <a:p>
            <a:pPr>
              <a:defRPr/>
            </a:pPr>
            <a:fld id="{1CC39B1E-B992-4F85-83B1-5E93FFD0B6C5}" type="slidenum">
              <a:rPr lang="zh-TW" altLang="en-US" smtClean="0"/>
              <a:pPr>
                <a:defRPr/>
              </a:pPr>
              <a:t>1</a:t>
            </a:fld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22962" y="116633"/>
            <a:ext cx="1313180" cy="8371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TW" altLang="en-US" sz="4400" b="1" dirty="0" smtClean="0">
                <a:latin typeface="標楷體" pitchFamily="65" charset="-120"/>
                <a:ea typeface="標楷體" pitchFamily="65" charset="-120"/>
              </a:rPr>
              <a:t>大綱</a:t>
            </a:r>
            <a:endParaRPr lang="zh-TW" altLang="en-US" sz="44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5" name="內容版面配置區 3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2"/>
          </a:xfrm>
        </p:spPr>
        <p:txBody>
          <a:bodyPr/>
          <a:lstStyle/>
          <a:p>
            <a:pPr marL="0" indent="0">
              <a:buNone/>
            </a:pPr>
            <a:r>
              <a:rPr lang="zh-TW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壹、國防用途與建議說明</a:t>
            </a:r>
            <a:endParaRPr lang="en-US" altLang="zh-TW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TW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貳、設計構想暨</a:t>
            </a:r>
            <a:r>
              <a:rPr lang="en-US" altLang="zh-TW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zh-TW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技術運用說明</a:t>
            </a:r>
            <a:endParaRPr lang="en-US" altLang="zh-TW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TW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參、預期效益</a:t>
            </a:r>
            <a:endParaRPr lang="en-US" altLang="zh-TW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TW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肆、驗證方式</a:t>
            </a:r>
          </a:p>
        </p:txBody>
      </p:sp>
    </p:spTree>
    <p:extLst>
      <p:ext uri="{BB962C8B-B14F-4D97-AF65-F5344CB8AC3E}">
        <p14:creationId xmlns:p14="http://schemas.microsoft.com/office/powerpoint/2010/main" val="37026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壹、國防用途與建議說明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BDB0E0-02AA-4368-8ACF-A7A54C930CCF}" type="slidenum">
              <a:rPr lang="zh-TW" altLang="en-US" smtClean="0"/>
              <a:pPr>
                <a:defRPr/>
              </a:pPr>
              <a:t>3</a:t>
            </a:fld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2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TW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說明主要的國防用途、想透過提案解決的問題以及現況剖析</a:t>
            </a:r>
            <a:r>
              <a:rPr lang="en-US" altLang="zh-TW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TW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09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723410" y="44450"/>
            <a:ext cx="8673126" cy="850900"/>
          </a:xfrm>
        </p:spPr>
        <p:txBody>
          <a:bodyPr/>
          <a:lstStyle/>
          <a:p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貳、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設計</a:t>
            </a:r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構想暨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技術運用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說明 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BDB0E0-02AA-4368-8ACF-A7A54C930CCF}" type="slidenum">
              <a:rPr lang="zh-TW" altLang="en-US" smtClean="0"/>
              <a:pPr>
                <a:defRPr/>
              </a:pPr>
              <a:t>4</a:t>
            </a:fld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2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TW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包含摘要說明、研究方法、運用工具、設備、軟體、訓練資料集、開發</a:t>
            </a:r>
            <a:r>
              <a:rPr lang="en-US" altLang="zh-TW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TW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運用之模型及演算法等，從技術面介紹精進作法及與</a:t>
            </a:r>
            <a:r>
              <a:rPr lang="en-US" altLang="zh-TW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zh-TW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技術之</a:t>
            </a:r>
            <a:r>
              <a:rPr lang="zh-TW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相關性</a:t>
            </a:r>
            <a:r>
              <a:rPr lang="en-US" altLang="zh-TW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TW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54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參、預期效益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BDB0E0-02AA-4368-8ACF-A7A54C930CCF}" type="slidenum">
              <a:rPr lang="zh-TW" altLang="en-US" smtClean="0"/>
              <a:pPr>
                <a:defRPr/>
              </a:pPr>
              <a:t>5</a:t>
            </a:fld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2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zh-TW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20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肆、驗證方式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BDB0E0-02AA-4368-8ACF-A7A54C930CCF}" type="slidenum">
              <a:rPr lang="zh-TW" altLang="en-US" smtClean="0"/>
              <a:pPr>
                <a:defRPr/>
              </a:pPr>
              <a:t>6</a:t>
            </a:fld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2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zh-TW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31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/>
          <p:cNvSpPr>
            <a:spLocks/>
          </p:cNvSpPr>
          <p:nvPr/>
        </p:nvSpPr>
        <p:spPr bwMode="auto">
          <a:xfrm>
            <a:off x="0" y="2276872"/>
            <a:ext cx="9144000" cy="2304256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r>
              <a:rPr lang="zh-TW" altLang="en-US" sz="6000" b="1" cap="all" dirty="0" smtClean="0">
                <a:ln w="9000" cmpd="sng">
                  <a:noFill/>
                  <a:prstDash val="solid"/>
                </a:ln>
                <a:solidFill>
                  <a:srgbClr val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報告完</a:t>
            </a:r>
            <a:r>
              <a:rPr lang="zh-TW" altLang="en-US" sz="6000" b="1" cap="all" dirty="0">
                <a:ln w="9000" cmpd="sng">
                  <a:noFill/>
                  <a:prstDash val="solid"/>
                </a:ln>
                <a:solidFill>
                  <a:srgbClr val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畢</a:t>
            </a:r>
            <a:endParaRPr lang="en-US" altLang="zh-TW" sz="6000" b="1" cap="all" dirty="0" smtClean="0">
              <a:ln w="9000" cmpd="sng">
                <a:noFill/>
                <a:prstDash val="solid"/>
              </a:ln>
              <a:solidFill>
                <a:srgbClr val="000000"/>
              </a:solidFill>
              <a:effectLst>
                <a:reflection blurRad="12700" stA="28000" endPos="45000" dist="1000" dir="5400000" sy="-100000" algn="bl" rotWithShape="0"/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>
              <a:defRPr/>
            </a:pPr>
            <a:r>
              <a:rPr lang="zh-TW" altLang="en-US" sz="6000" b="1" cap="all" dirty="0" smtClean="0">
                <a:ln w="9000" cmpd="sng">
                  <a:noFill/>
                  <a:prstDash val="solid"/>
                </a:ln>
                <a:solidFill>
                  <a:srgbClr val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恭請指導</a:t>
            </a:r>
            <a:endParaRPr lang="en-US" altLang="zh-TW" sz="6000" b="1" cap="all" dirty="0">
              <a:ln w="9000" cmpd="sng">
                <a:noFill/>
                <a:prstDash val="solid"/>
              </a:ln>
              <a:solidFill>
                <a:srgbClr val="000000"/>
              </a:solidFill>
              <a:effectLst>
                <a:reflection blurRad="12700" stA="28000" endPos="45000" dist="1000" dir="5400000" sy="-100000" algn="bl" rotWithShape="0"/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39B1E-B992-4F85-83B1-5E93FFD0B6C5}" type="slidenum">
              <a:rPr lang="zh-TW" altLang="en-US" smtClean="0"/>
              <a:pPr>
                <a:defRPr/>
              </a:pPr>
              <a:t>7</a:t>
            </a:fld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122444</TotalTime>
  <Words>134</Words>
  <Application>Microsoft Office PowerPoint</Application>
  <PresentationFormat>如螢幕大小 (4:3)</PresentationFormat>
  <Paragraphs>25</Paragraphs>
  <Slides>7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4" baseType="lpstr">
      <vt:lpstr>新細明體</vt:lpstr>
      <vt:lpstr>標楷體</vt:lpstr>
      <vt:lpstr>Arial</vt:lpstr>
      <vt:lpstr>Calibri</vt:lpstr>
      <vt:lpstr>Times New Roman</vt:lpstr>
      <vt:lpstr>Wingdings</vt:lpstr>
      <vt:lpstr>Office 佈景主題</vt:lpstr>
      <vt:lpstr>PowerPoint 簡報</vt:lpstr>
      <vt:lpstr>PowerPoint 簡報</vt:lpstr>
      <vt:lpstr>壹、國防用途與建議說明</vt:lpstr>
      <vt:lpstr>貳、設計構想暨AI技術運用說明 </vt:lpstr>
      <vt:lpstr>參、預期效益</vt:lpstr>
      <vt:lpstr>肆、驗證方式</vt:lpstr>
      <vt:lpstr>PowerPoint 簡報</vt:lpstr>
    </vt:vector>
  </TitlesOfParts>
  <Company>sinica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c18teresa</dc:creator>
  <cp:lastModifiedBy>盧國洋</cp:lastModifiedBy>
  <cp:revision>4309</cp:revision>
  <cp:lastPrinted>2025-07-23T01:46:03Z</cp:lastPrinted>
  <dcterms:created xsi:type="dcterms:W3CDTF">2012-10-17T08:06:36Z</dcterms:created>
  <dcterms:modified xsi:type="dcterms:W3CDTF">2025-07-28T06:43:32Z</dcterms:modified>
</cp:coreProperties>
</file>