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EBF2"/>
    <a:srgbClr val="91E6EF"/>
    <a:srgbClr val="3ED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9757" autoAdjust="0"/>
  </p:normalViewPr>
  <p:slideViewPr>
    <p:cSldViewPr>
      <p:cViewPr>
        <p:scale>
          <a:sx n="100" d="100"/>
          <a:sy n="100" d="100"/>
        </p:scale>
        <p:origin x="2562" y="-123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9610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03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9956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5551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469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689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5611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208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7435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7732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613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DA6EE-C24A-47AA-8122-059018C169A8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F7B06-B436-4968-BD99-20FCA1477F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978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areerservice.npust.edu.tw/default.aspx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careerservice.npust.edu.tw/default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流程圖: 人工輸入 21">
            <a:extLst>
              <a:ext uri="{FF2B5EF4-FFF2-40B4-BE49-F238E27FC236}">
                <a16:creationId xmlns:a16="http://schemas.microsoft.com/office/drawing/2014/main" id="{4DECACE1-1759-4DFB-85CF-D4BA83D6A1E0}"/>
              </a:ext>
            </a:extLst>
          </p:cNvPr>
          <p:cNvSpPr/>
          <p:nvPr/>
        </p:nvSpPr>
        <p:spPr>
          <a:xfrm rot="16200000" flipH="1">
            <a:off x="5007094" y="-653105"/>
            <a:ext cx="1034331" cy="3020529"/>
          </a:xfrm>
          <a:prstGeom prst="flowChartManualInpu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00" y="35496"/>
            <a:ext cx="359178" cy="44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972563" y="26785"/>
            <a:ext cx="289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國立屏東科技大學</a:t>
            </a:r>
            <a:endParaRPr lang="en-US" altLang="zh-TW" sz="1400" dirty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職涯發展處徵才就業服務平台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8F5F1381-7D1B-4E94-89E6-C3E52A7B60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39157" y="569167"/>
            <a:ext cx="7932181" cy="1338537"/>
          </a:xfrm>
          <a:prstGeom prst="rect">
            <a:avLst/>
          </a:prstGeom>
        </p:spPr>
      </p:pic>
      <p:sp>
        <p:nvSpPr>
          <p:cNvPr id="20" name="流程圖: 人工輸入 19">
            <a:extLst>
              <a:ext uri="{FF2B5EF4-FFF2-40B4-BE49-F238E27FC236}">
                <a16:creationId xmlns:a16="http://schemas.microsoft.com/office/drawing/2014/main" id="{2BA076C4-AA2A-4F78-B10D-03A4A93AD82D}"/>
              </a:ext>
            </a:extLst>
          </p:cNvPr>
          <p:cNvSpPr/>
          <p:nvPr/>
        </p:nvSpPr>
        <p:spPr>
          <a:xfrm rot="5400000" flipH="1">
            <a:off x="-320265" y="-2057585"/>
            <a:ext cx="1328688" cy="3433537"/>
          </a:xfrm>
          <a:prstGeom prst="flowChartManualInpu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8EDA39D-9740-494A-966F-198AEE7ECCC5}"/>
              </a:ext>
            </a:extLst>
          </p:cNvPr>
          <p:cNvSpPr/>
          <p:nvPr/>
        </p:nvSpPr>
        <p:spPr>
          <a:xfrm>
            <a:off x="-171400" y="748372"/>
            <a:ext cx="2107903" cy="871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4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sz="4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C205F64-26EE-45E1-BC04-DF4D8927C7A6}"/>
              </a:ext>
            </a:extLst>
          </p:cNvPr>
          <p:cNvSpPr/>
          <p:nvPr/>
        </p:nvSpPr>
        <p:spPr>
          <a:xfrm>
            <a:off x="5075802" y="450145"/>
            <a:ext cx="1643626" cy="802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600" dirty="0">
                <a:solidFill>
                  <a:srgbClr val="3EDBE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AEC3F4A-C2D6-4A8E-BF21-5DC61DE77126}"/>
              </a:ext>
            </a:extLst>
          </p:cNvPr>
          <p:cNvSpPr/>
          <p:nvPr/>
        </p:nvSpPr>
        <p:spPr>
          <a:xfrm>
            <a:off x="1775595" y="683568"/>
            <a:ext cx="1670999" cy="4273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07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期</a:t>
            </a:r>
            <a:r>
              <a:rPr lang="zh-TW" altLang="en-US" dirty="0"/>
              <a:t>                 </a:t>
            </a:r>
            <a:r>
              <a:rPr lang="zh-TW" altLang="en-US" u="sng" dirty="0"/>
              <a:t>      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2A20992-E5DC-4E8B-A613-9AA544839ED1}"/>
              </a:ext>
            </a:extLst>
          </p:cNvPr>
          <p:cNvCxnSpPr>
            <a:cxnSpLocks/>
          </p:cNvCxnSpPr>
          <p:nvPr/>
        </p:nvCxnSpPr>
        <p:spPr>
          <a:xfrm>
            <a:off x="1753778" y="1210044"/>
            <a:ext cx="2580264" cy="19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>
            <a:extLst>
              <a:ext uri="{FF2B5EF4-FFF2-40B4-BE49-F238E27FC236}">
                <a16:creationId xmlns:a16="http://schemas.microsoft.com/office/drawing/2014/main" id="{50EE8A25-80E6-41DA-A3D5-9506285840DA}"/>
              </a:ext>
            </a:extLst>
          </p:cNvPr>
          <p:cNvSpPr/>
          <p:nvPr/>
        </p:nvSpPr>
        <p:spPr>
          <a:xfrm>
            <a:off x="1832236" y="1074416"/>
            <a:ext cx="2676884" cy="817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200" dirty="0">
                <a:solidFill>
                  <a:srgbClr val="3EDBE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就業職缺快報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A7C30FD-D760-4CC5-A825-0E1A10F1EB14}"/>
              </a:ext>
            </a:extLst>
          </p:cNvPr>
          <p:cNvSpPr/>
          <p:nvPr/>
        </p:nvSpPr>
        <p:spPr>
          <a:xfrm>
            <a:off x="5660424" y="1574998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041EC330-B4E4-4867-87E0-2BF7968A4A56}"/>
              </a:ext>
            </a:extLst>
          </p:cNvPr>
          <p:cNvCxnSpPr>
            <a:cxnSpLocks/>
          </p:cNvCxnSpPr>
          <p:nvPr/>
        </p:nvCxnSpPr>
        <p:spPr>
          <a:xfrm>
            <a:off x="4077072" y="8460432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星形: 五角 43">
            <a:extLst>
              <a:ext uri="{FF2B5EF4-FFF2-40B4-BE49-F238E27FC236}">
                <a16:creationId xmlns:a16="http://schemas.microsoft.com/office/drawing/2014/main" id="{38DEAAB0-EEAB-40EE-A3DC-D67EB70424EC}"/>
              </a:ext>
            </a:extLst>
          </p:cNvPr>
          <p:cNvSpPr/>
          <p:nvPr/>
        </p:nvSpPr>
        <p:spPr>
          <a:xfrm>
            <a:off x="6015263" y="1680248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8A006198-59EE-49DA-8695-3ADE55B8EC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744295"/>
              </p:ext>
            </p:extLst>
          </p:nvPr>
        </p:nvGraphicFramePr>
        <p:xfrm>
          <a:off x="38950" y="1907704"/>
          <a:ext cx="67801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13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90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005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62727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62727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64015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41378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2863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51474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屏科大跨領域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特色發展中心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專任助理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應用類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屏東縣內埔鄉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32,866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4635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億興農藥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農業科技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推廣人員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南部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34,000</a:t>
                      </a:r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農林漁牧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,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園藝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,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植物保護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4215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億興農藥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農業科技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推廣人員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中部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34,000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農林漁牧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,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園藝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,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植物保護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51474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峰群國際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包裝科技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生管人員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屏東縣屏東市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30,000~35,000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51474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峰群國際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包裝科技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業務人員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屏東縣屏東市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51474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峰群國際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包裝科技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行政美工人員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屏東縣屏東市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30,000~38,000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6622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財團法人公益</a:t>
                      </a:r>
                      <a:endParaRPr lang="en-US" altLang="zh-TW" sz="1100" b="0" i="0" u="none" strike="noStrike" dirty="0">
                        <a:solidFill>
                          <a:srgbClr val="33333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平台文化基金會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農業園藝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儲備人才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台東縣卑南鄉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3200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惠祥動物醫院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獸醫師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台南市新營區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36000~41000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1~2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544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文鯕水產</a:t>
                      </a:r>
                      <a:endParaRPr lang="en-US" altLang="zh-TW" sz="1100" b="0" i="0" u="none" strike="noStrike" dirty="0">
                        <a:solidFill>
                          <a:srgbClr val="33333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品衛管人員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屏東縣新園鄉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1~2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農學院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食品科學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4699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淳億工程</a:t>
                      </a:r>
                      <a:endParaRPr lang="en-US" altLang="zh-TW" sz="1100" b="0" i="0" u="none" strike="noStrike" dirty="0">
                        <a:solidFill>
                          <a:srgbClr val="33333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環境工程師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新北市板橋區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環境工程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46154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中興保全科技</a:t>
                      </a:r>
                      <a:endParaRPr lang="en-US" altLang="zh-TW" sz="1100" b="0" i="0" u="none" strike="noStrike" dirty="0">
                        <a:solidFill>
                          <a:srgbClr val="33333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業務專員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雲林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嘉義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544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中興保全科技</a:t>
                      </a:r>
                      <a:endParaRPr lang="en-US" altLang="zh-TW" sz="1100" b="0" i="0" u="none" strike="noStrike" dirty="0">
                        <a:solidFill>
                          <a:srgbClr val="33333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服務工程師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林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嘉義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37,613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544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聖州企業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發泡產線技術員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屏東縣屏東市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31,590~39,590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</a:tbl>
          </a:graphicData>
        </a:graphic>
      </p:graphicFrame>
      <p:grpSp>
        <p:nvGrpSpPr>
          <p:cNvPr id="3" name="群組 2"/>
          <p:cNvGrpSpPr/>
          <p:nvPr/>
        </p:nvGrpSpPr>
        <p:grpSpPr>
          <a:xfrm>
            <a:off x="-126471" y="8297649"/>
            <a:ext cx="6984471" cy="1012713"/>
            <a:chOff x="-99392" y="8383823"/>
            <a:chExt cx="6984471" cy="1012713"/>
          </a:xfrm>
        </p:grpSpPr>
        <p:sp>
          <p:nvSpPr>
            <p:cNvPr id="9" name="矩形 8"/>
            <p:cNvSpPr/>
            <p:nvPr/>
          </p:nvSpPr>
          <p:spPr>
            <a:xfrm>
              <a:off x="0" y="8388424"/>
              <a:ext cx="6885079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-99392" y="8532440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500"/>
                </a:lnSpc>
              </a:pPr>
              <a:r>
                <a:rPr lang="zh-TW" altLang="en-US" sz="1200" dirty="0">
                  <a:solidFill>
                    <a:srgbClr val="00B0F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  國立屏東科技大學</a:t>
              </a:r>
              <a:endParaRPr lang="en-US" altLang="zh-TW" sz="12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r">
                <a:lnSpc>
                  <a:spcPts val="1500"/>
                </a:lnSpc>
              </a:pPr>
              <a:r>
                <a:rPr lang="zh-TW" altLang="en-US" sz="1200" dirty="0">
                  <a:solidFill>
                    <a:srgbClr val="00B0F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職涯發展處 就業輔導組</a:t>
              </a: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700808" y="8383823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傳真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08-7740110</a:t>
              </a:r>
            </a:p>
            <a:p>
              <a:pPr>
                <a:lnSpc>
                  <a:spcPts val="2000"/>
                </a:lnSpc>
              </a:pPr>
              <a:endParaRPr lang="zh-TW" altLang="en-US" sz="1050" dirty="0">
                <a:solidFill>
                  <a:schemeClr val="bg1"/>
                </a:solidFill>
              </a:endParaRPr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0303" y="8468753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文字方塊 20"/>
            <p:cNvSpPr txBox="1"/>
            <p:nvPr/>
          </p:nvSpPr>
          <p:spPr>
            <a:xfrm>
              <a:off x="3933056" y="8574831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500"/>
                </a:lnSpc>
              </a:pPr>
              <a:r>
                <a:rPr lang="zh-TW" altLang="en-US" sz="1200" dirty="0">
                  <a:solidFill>
                    <a:srgbClr val="00B0F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lang="en-US" altLang="zh-TW" sz="12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algn="r">
                <a:lnSpc>
                  <a:spcPts val="1500"/>
                </a:lnSpc>
              </a:pPr>
              <a:r>
                <a:rPr lang="zh-TW" altLang="en-US" sz="1200" dirty="0">
                  <a:solidFill>
                    <a:srgbClr val="00B0F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lang="zh-TW" altLang="en-US" sz="12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A5045AD6-9677-4192-94FF-F8194E967B71}"/>
              </a:ext>
            </a:extLst>
          </p:cNvPr>
          <p:cNvSpPr/>
          <p:nvPr/>
        </p:nvSpPr>
        <p:spPr>
          <a:xfrm>
            <a:off x="4876822" y="1013235"/>
            <a:ext cx="2152578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1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發布時間：</a:t>
            </a:r>
            <a:r>
              <a:rPr lang="en-US" altLang="zh-TW" sz="1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115/07/31</a:t>
            </a:r>
          </a:p>
        </p:txBody>
      </p:sp>
    </p:spTree>
    <p:extLst>
      <p:ext uri="{BB962C8B-B14F-4D97-AF65-F5344CB8AC3E}">
        <p14:creationId xmlns:p14="http://schemas.microsoft.com/office/powerpoint/2010/main" val="160283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D25D9-C2A8-4391-57C9-BC228099E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C7C6D66-CEFE-C2D5-E577-17CC1DB8DB67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F970FB-347E-4637-2DCB-AA37D23F4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9042FACA-73B6-538E-CE22-3DF74B08C753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96DCD783-9D5B-E009-7BC8-9EB53CC1CF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E6A167C8-3F5C-8A41-416E-C89EFE736AD9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0AC81463-134A-E05D-B4C7-9152C5035896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D6F446C4-9285-AF96-352D-7B7EA7CE8A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866543"/>
              </p:ext>
            </p:extLst>
          </p:nvPr>
        </p:nvGraphicFramePr>
        <p:xfrm>
          <a:off x="59329" y="984736"/>
          <a:ext cx="6721935" cy="7279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244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台灣海洋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油壓機械科技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業務人員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高雄市小港區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40,000~45,000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頑皮世界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臺南分公司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獸醫助理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台南市學甲區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32,000~35,000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獸醫學院</a:t>
                      </a:r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獸醫相關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頑皮世界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臺南分公司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動物保育員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台南市學甲區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30,000~35,000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生物學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34307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松誼科技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韌體工程師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桃園市龜山區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37158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賀屏企業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技術服務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50,000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3537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高信工程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採購專員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高雄市大寮區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3387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高信工程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設計工程師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台北市中山區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新竹縣寶山鄉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竹北市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苗栗縣竹南鎮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台中市西屯區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嘉義縣太保市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台南市善化區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高雄市楠梓區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35,000</a:t>
                      </a: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35902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高信工程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助理工程師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新竹縣寶山鄉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苗栗縣竹南鎮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台中市西屯區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嘉義縣太保市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台南市善化區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高雄市楠梓區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35,000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3755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明昌輪業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電腦製圖人員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29,600~38,000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機械、製圖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太平洋崇光百貨股份有限公司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新竹巨城分公司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護理儲備人員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台北市信義區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護理助產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太平洋崇光百貨股份有限公司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新竹巨城分公司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財務專員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台北市大安區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太平洋崇光百貨股份有限公司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新竹巨城分公司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工務部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行政助理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台北市大安區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太平洋崇光百貨股份有限公司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新竹巨城分公司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商品部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事務人員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台北市大安區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太平洋崇光百貨股份有限公司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新竹巨城分公司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ESG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永續發展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資深專員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台北市大安區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5096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太平洋崇光百貨股份有限公司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新竹巨城分公司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稽核專員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台北市大安區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53803BB2-639B-1047-868C-E34535AF750E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5DB20F9F-AEBF-A2FF-04BE-D51729346635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E94FAA37-ACC6-E149-5B7A-C6937B8CD846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00D0CDD2-6813-C60B-43FA-16D59A67DCE6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657AD55C-D7C1-EA28-9CD4-46911CFD388E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D6BD0D3F-3026-005A-9771-C5848C2BE49A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F65F3D65-0D35-4C00-ADE3-282C79ACF7ED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21F9C25A-1F27-B6C0-0528-3A2EAF7C4E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2052DD26-7617-66AA-DBD2-81D59BF75EF2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040396C-C54D-3D00-8A28-D7B239E696FE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619553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CC217-AA08-C8A7-CC92-6DB12C60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F2BC8B6-7A51-BD41-482E-441E8308637C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900CE7-BB44-DFFE-EB7E-6751E9551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EB5A7F63-A252-E31B-AC1B-4527D5CEB657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A98E3790-EC51-2E2E-9C75-30AC77B4A7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1B281683-D52D-D387-8E37-C77582E1B21C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C243B6AF-5EE7-9102-7B19-12CC522AB8F9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55DA4831-6494-6078-A794-7C4620310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124758"/>
              </p:ext>
            </p:extLst>
          </p:nvPr>
        </p:nvGraphicFramePr>
        <p:xfrm>
          <a:off x="59329" y="984736"/>
          <a:ext cx="6721935" cy="7257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334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5170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太平洋崇光百貨股份有限公司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新竹巨城分公司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採購專員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台北市大安區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51705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太平洋崇光百貨股份有限公司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新竹巨城分公司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系統維運人員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台北市大安區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119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大三億營造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營造工程師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工安工程師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土木、建築、勞安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4389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台灣商品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檢測驗證中心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零組件安規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桃園市楊梅區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桃園市龜山區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30,000~35,000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3~5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機械、電機、電子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4753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4525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525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4593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8048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41184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4673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525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388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4053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3432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6B88B2A3-5CCA-758A-2164-228FB8CAEA36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62553AFA-E0F0-CB9C-8510-A10E1E911C18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9504AA52-440E-06DE-B1E2-F2AB7B3BF39F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6A8728A3-563C-AC99-1C7C-7D9DF87B923C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D74D61F0-40D0-49E9-33AF-200539C452AF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1709FA61-3AA1-75A8-FACB-D609193D6592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8DB3F117-0AD7-1BAA-CCCB-0680CB8477E5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C4555B8D-5A8C-955F-C92E-82DB3D1BD6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1529B008-4B3D-D2F3-1812-6D1DAD12E1C7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157DB6C-E32C-ED54-4E9D-7E6C8733B6FD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498399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8B030A76-943D-4B1A-9D1C-E9D7EB6AC9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3AF1BA93-DBEA-4DEA-B827-E9B299D5673A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19A848EC-8D96-464D-B87E-DF5F39403645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31AAFA3C-E943-45DF-B403-889CD9436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32689"/>
              </p:ext>
            </p:extLst>
          </p:nvPr>
        </p:nvGraphicFramePr>
        <p:xfrm>
          <a:off x="59329" y="984735"/>
          <a:ext cx="6721935" cy="7257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407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46022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聖州企業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倉儲人員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屏東縣屏東市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30,590~33,590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6871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聖州企業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繪圖工程師 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屏東縣屏東市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工業設計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205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聖州企業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CAM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技術員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屏東縣屏東市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32,500~38,500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44631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聖州企業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生管專員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屏東縣屏東市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4833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聖州企業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助理工程師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屏東縣屏東市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31,000~33,000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工業設計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4602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青山貿易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農業業務代表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花蓮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台東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農業化學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602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禾蛋蛋品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儲備幹部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嘉義縣大林鎮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動科系、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食科系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4670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醇香食品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食品技師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屏東縣崁頂鄉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45,500~50,500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885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醇香食品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倉管人員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屏東縣崁頂鄉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31,500~34,000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1~3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5188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聯邦商業銀行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屏東分公司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分行存匯人員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屏東縣屏東市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47524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中鋼鋁業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電機工程師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高雄市小港區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40,600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電機系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602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中鋼鋁業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電機技術員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高雄市小港區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30,600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電機系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462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中華機械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引擎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發電機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維修服務技師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南區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34,000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4121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中華機械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重型機具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維修技師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南區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32,000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～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37,000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34912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長宏興業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農場庶務人員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屏東縣恆春鎮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時薪 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220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4546973C-D8A4-4CF4-9837-7C52ECD0B4DC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5AD9192F-CC38-40C5-95B9-43F05A8047CC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/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D29D7229-DBDA-4339-9BD7-E8510ADD6B1B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89121235-EAC8-4652-9365-0B0D05590277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4546973C-D8A4-4CF4-9837-7C52ECD0B4DC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D0E0A0AE-496C-4CA3-8DEA-FB2FEFDD6472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D890BA0D-E119-4E8F-92E9-CFD9D589B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D215FA5D-C79D-4515-B497-721474242CEE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C25E6AD-DF33-40EC-8732-1DE3373677E1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3111897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DD5A6-DE25-A472-08C6-41E307314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64160CB-5FC6-F134-115A-8AED6C38CEDD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FB5178-6FBB-5D57-D821-0485E5D65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EAE69C0-90EA-2E85-5A73-6CD544C50373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310A1610-53A9-4D7F-5A27-E6B73B67C7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FB245EE2-FF76-CDD4-7FD5-20A973CFDE80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A61FD562-9625-02A8-508F-D01A1F1D96C0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DBB7D2EB-A350-D1AD-8B78-0AFDE435F8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064979"/>
              </p:ext>
            </p:extLst>
          </p:nvPr>
        </p:nvGraphicFramePr>
        <p:xfrm>
          <a:off x="59329" y="984737"/>
          <a:ext cx="6721935" cy="7292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1952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42022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碁富食品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品管員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彰化縣大城鄉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32,000~37,000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食品系、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畜產系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3899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碁富食品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生產培訓幹部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彰化縣大城鄉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32,000~37,000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農學院</a:t>
                      </a: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食品系、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畜產系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4753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碁富食品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研發行政人員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桃園市觀音區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彰化縣大城鄉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30,000~40,000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農學院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食品系、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畜產系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5038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香港商達思系統股份有限公司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台灣分公司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設備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助理工程師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台中科學園區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42,000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理工系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5038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香港商達思系統股份有限公司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台灣分公司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設備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助理工程師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台南科學園區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42,000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理工系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5038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香港商達思系統股份有限公司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台灣分公司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設備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助理工程師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新竹科學園區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42,000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理工系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5038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溢華實業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繪圖工程師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高雄市苓雅區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機械工程、環境工程、土木工程、水利工程、化學工程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4264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艾滴科技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漁電工程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專案經理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台北市內湖區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4612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屏東縣歸來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非營利幼兒園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代理教師</a:t>
                      </a:r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教保員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40,306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人文暨社會科學院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幼保系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38239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中麟營造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營造現場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45,000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建築、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土木工程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5038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酷澎股份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Customer Service Associate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台北市松山區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5038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實習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(SGS)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台灣檢驗科技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實習生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高雄市前鎮區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31,000~34,000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074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允偉興業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生產部助理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大發工業區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33,000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1~2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37636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實習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六福開發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實習獸醫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新竹縣關西鎮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無薪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5038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六福開發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營養師助理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新竹縣關西鎮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32,000~37,000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畜牧學系、食品加工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獸醫系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E9FEC3BB-92DA-C866-DA96-AF220CC83175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CED9EE97-D44D-1359-4DFB-A6FA3342A6FC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979632C5-8CF1-AF54-5A17-D78743187E59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41B512CB-3B76-84DE-F808-CF51F5F8DDD6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78218053-4760-344C-7F63-C9774772F591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001B2438-0BE1-E656-4058-5DED3FBA6E3E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25C0019B-30B2-1346-26DB-F543883DFC9D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CDE73642-05C2-4C72-A5FC-BE0BAD7FD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1659B648-97CF-6938-53D3-CB646A582FA7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22EC174-F034-BB6A-9551-618C661770E4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14100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E31F5-3B3B-83D2-4544-1349CFCA0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A46D37F-5C22-9290-A047-5A873660B2E5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3D4671-59B3-B845-2C93-FACBB8721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1558E0BC-FB3B-6F21-8DBF-E6023F424FE8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98D2FD5-1B5B-8363-2C6C-5982F41598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A2799AB1-FE60-1ADD-67E5-A0B6A4AA65AA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F4DF695C-2829-7013-9BFC-7A03957C8929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7A2423E0-89B5-6FC3-2D7A-F96D7BD70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341735"/>
              </p:ext>
            </p:extLst>
          </p:nvPr>
        </p:nvGraphicFramePr>
        <p:xfrm>
          <a:off x="59329" y="984736"/>
          <a:ext cx="6721935" cy="7272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3870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50434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六福開發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動物管理員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新竹縣關西鎮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34,000~44,000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動物科學系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獸醫系</a:t>
                      </a:r>
                    </a:p>
                    <a:p>
                      <a:pPr algn="ctr" fontAlgn="ctr"/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670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六福開發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獸醫師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新竹縣關西鎮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獸醫系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181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六福開發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餐飲部幹部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新竹縣關西鎮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34,000~44,000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44423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實習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六福開發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餐飲部實習生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新竹縣關西鎮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48114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輝創電子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軟體工程師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45,000~50,000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50434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輝創電子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車用控制器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硬體設計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45,000~50,000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輝創電子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設備工程師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高雄市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45,000~50,000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46489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輝創電子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韌體工程師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高雄市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45,000~50,000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8632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輝創電子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軟體工程師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(BSP/Driver)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高雄市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45,000~50,000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41684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輝創電子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電子工程師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高雄市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45,000~50,000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50434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輝創電子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毫米波雷達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測試與量產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高雄市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45,000~50,000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美廉社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門市人員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依居住地分派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31,000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4413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宏民營造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機電工程師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桃園以北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35,000~45,000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電機電子、其他工程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4102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宏民營造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營造工程師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桃園以北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35,000~45,000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土木工程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3473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建利環保顧問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實驗化驗人員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高雄市前鎮區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30,000~35,000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自然科學、化學工程、環境工程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025B39A8-35EC-2701-C718-E4B401D37F25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3E5E9646-AE3F-2B8E-9EF6-34205B9E30D8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81469FA1-5464-A990-E511-86368D026BE3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F0226A75-0085-65A1-02C8-59923CB2DFB3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0FCAF93E-00DF-A76D-D817-008CF174E14E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CBE5E313-9593-2174-825D-6011B68DB14A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8E8E653B-DF9E-3A83-9CD8-0A55A6B5B643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4EB27CFD-ABB3-9954-453C-0C18999866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FA09C877-1D28-4431-AFD2-CFA18C6FD37E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73931D1-0963-0B6C-7BB2-2DE55947E83E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258461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73A5E-53CF-9302-A8A5-3E385D947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9190B90-E84A-DBDE-3698-755B5552FEBF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53F420-BB3B-F01F-8117-273EDB937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EEDB524-D820-93E4-402C-AA843F9D9B63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38B6B329-A2AD-5EB3-5F50-4883798448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11016070-B060-966E-9392-6ADFA096646F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8B0A3B87-C25B-8851-63CD-76343511B362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04659D81-22AF-277B-1C7A-30002B778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106507"/>
              </p:ext>
            </p:extLst>
          </p:nvPr>
        </p:nvGraphicFramePr>
        <p:xfrm>
          <a:off x="59329" y="984735"/>
          <a:ext cx="6721935" cy="7238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457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4654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建利環保顧問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外勤檢測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桃園市龜山區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理、工、農、醫相關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7289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建利環保顧問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外勤檢測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工程師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理、工、農、醫相關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26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建利環保顧問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外勤檢測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工程師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高雄市前鎮區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理、工、農、醫相關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4513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化學分析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品管專員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高雄市仁武區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35,000~50,000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理、工、農、醫、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公共衛生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4888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化學分析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品管專員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桃園市龍潭區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35,000~50,000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4654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作業環境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監測專員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台南市永康區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654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作業環境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監測專員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新北市五股區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4723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採樣專員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高雄市大寮區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9412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採樣專員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高雄市仁武區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42353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採樣專員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台南市永康區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4806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採樣專員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彰化縣彰化市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654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採樣專員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台中市大雅區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512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採樣專員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桃園市龍潭區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4168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採樣專員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苗栗縣竹南鎮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35294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九連環境開發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採樣專員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新北市五股區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35,500~50,000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理、工、農、醫、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公共衛生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A508223B-8FEC-00DC-7B64-3B5F33410B91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E1BE9364-84FA-D79F-378E-F0191DFDE9B5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1A0E93DB-A882-3CA3-DBE1-796ABD071919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4D04CE13-4E41-7482-D7B5-E6314727FCA1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F5F15949-4E81-DEDA-E8A7-80FA138BE9A6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5B5E951C-76C5-4264-E894-0A5BA1BDE8AC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82B2DA87-DD68-BF8E-0ACB-A86760FBD54F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E9BE3FDC-4DD6-EC22-17FC-6E43FA95F0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4AF7159E-3C4D-B947-7422-C9C353700D28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2BDED08-A083-256F-7B17-6C4304FF6FDD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4083811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1A02F-6BCF-5A38-28EB-FA9421183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8A1E851-03B3-5C71-87CE-68F446715B3B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631E71-DBFD-85BC-A161-421FD9B40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88149CC-D97B-C24C-6987-FF7CCC7C75A3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D59301E3-EEA8-BC7A-1316-7BE1E6B8E2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156875E0-844B-10D6-7836-FC5426DF9056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61CD48A0-0059-83DF-856D-EBBCC96BBFCC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26BA6E7B-BA52-047A-68FB-F9A556B2A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014489"/>
              </p:ext>
            </p:extLst>
          </p:nvPr>
        </p:nvGraphicFramePr>
        <p:xfrm>
          <a:off x="59329" y="984735"/>
          <a:ext cx="6721935" cy="7278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3239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44234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建準電機工業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機構工程師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高雄總部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2~5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5439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建準電機工業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電子專案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高雄總部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2~4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電機電子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0035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保證責任雲林縣土庫合作農場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研發人員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雲林縣土庫鎮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食品科學、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醫藥衛生、食品營養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42897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保證責任雲林縣土庫合作農場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品管人員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雲林縣土庫鎮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食品科學、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醫藥衛生、食品營養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46461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統一企業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事業夥伴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台灣地區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40,600~47,000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44234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全興工業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設備維修人員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屏東縣內埔鄉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31,500~40,000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5192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實習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南寶樹脂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化學工廠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實習生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台南市西港區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29,500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5192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南寶樹脂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化學工廠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製程工程師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台南市西港區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30,000~45,000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化學工程、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材料工程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5192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南寶樹脂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化學工廠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機電維修人員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台南市西港區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工程學科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5192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南寶樹脂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化學工廠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生產助理工程師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台南市西港區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化學、工程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5192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艾滴科技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白蝦養殖專員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儲備幹部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彰化芳苑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高雄湖內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台南北門養殖場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40,000~57,000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4234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聯夏食品工業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品管高階主管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屏東縣麟洛鄉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1~2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食品營養、食品科學、公共衛生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2887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聯夏食品工業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研發專員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屏東縣麟洛鄉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面議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1~3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食品營養、食品科學、公共衛生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39617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聯夏食品工業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品質檢驗員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屏東縣麟洛鄉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30,500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1~3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34939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艾滴科技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設備維護工程師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高雄湖內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台南北門養殖場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36,000~48,000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BF108527-342A-B2F7-0D7E-1670A5C38DB0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0B251699-670E-BA6A-D9BD-BD97DB0688BE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9074ED7C-9D8F-8ADD-F0D2-84DB7B8A7315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05FB621-6DD0-50B0-E025-EB3DD0025320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C716630D-D31F-6DB0-B302-A29ACAA058B3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74C9F562-AA95-B315-EC03-8374BF814C18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9ADA56F-D69D-60E7-A246-1FD8CCBC0D14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C2AE2434-B62D-AE34-D80A-2EC1186426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5C79396B-5B00-8773-2930-136A62D05749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89C0290-E629-D2F1-48E3-006ABACE8A10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335657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C7ACE-36E1-DB90-1210-6A648A5E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EEB1928-D347-BB8A-2568-2BEDFEDE2570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C04D5F-E3D0-7586-B65A-2338AC9CE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69DC8D9-44D7-F762-F18B-004DE8363FFC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8EAF2BFF-D957-A80F-697A-FEB1389326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6D4CA75A-35AA-B1B4-9E7D-17BBB2F12D10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333F6E45-2785-A740-E6D7-4408289C1A79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A2AF22C0-8E5A-9078-D1C9-F1BD87B15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32992"/>
              </p:ext>
            </p:extLst>
          </p:nvPr>
        </p:nvGraphicFramePr>
        <p:xfrm>
          <a:off x="59329" y="984735"/>
          <a:ext cx="6721935" cy="7278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42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46200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艾滴科技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後端工程師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台北內湖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65,000~95,000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7014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艾滴科技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自動化電控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65,000~95,000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2258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天才餐飲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外場人員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【Thomas Chien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法式餐廳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】</a:t>
                      </a:r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高雄市前鎮區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4480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天才餐飲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外場服務人員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【LA ONE Pizza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餐廳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】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高雄市鼓山區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34,000~38,000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4852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老新餐飲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餐飲服務人員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高雄市三民區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46200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榮田精機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應用技術人員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高雄市湖內區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36,000~41,000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機械相關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6200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榮田精機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電器設計人員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高雄市湖內區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36,000~41,000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電機相關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4688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榮田精機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機械組立人員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高雄市湖內區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35,000~40,000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9047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榮田精機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機械設計人員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高雄市湖內區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36,000~41,000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機械相關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5135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安心專業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幼教機構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教保員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台中市大甲區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台中市清水區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台中市豐原區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37,000~41,000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人文暨社會科學院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幼兒保育系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47708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德昌營造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建築工程師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台中地區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33,000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建築、土木、營建相關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6200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德昌營造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建築工程師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高雄市左營區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33,000</a:t>
                      </a: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起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建築、土木、營建相關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4792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德昌營造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建築工程師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屏東縣潮州鎮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40,000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起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建築、土木、營建相關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4137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安達人壽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內勤業務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雙北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29,500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5~10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35034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實習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建準電機工業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研發實習生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台北內湖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時薪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196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2~5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電機相關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E195E6DF-6554-5A01-DE61-D8AF98D1A442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63786FF9-05D7-041F-821B-2A974EF25B0D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5DD64E72-5C16-AFA8-DD6C-9582FF507093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254BD9C2-B6A4-FD72-C2F4-20CF39401607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822C936A-08F0-BECE-5039-744A689786BD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D407F817-B85D-56E5-E369-3275938151D2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E926EB93-AAAF-2A24-F7EA-41839114415D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05251D62-9DD5-C008-648D-68F9A08C66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65CB7057-4C22-9701-3965-51C44EF21D2B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AA5C3E3-50F9-2CC5-7166-EAE9740D061D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3113973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87B6F-1107-24B8-BE94-5BBC940A0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08F1DE7-8677-019C-2DFA-AE92D8A55CE6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E485AE-904D-317F-C943-C2429FC95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64DC1D8-61F8-0CA4-E5EE-B7DFFFC77250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9052D371-6D1E-6E8D-680A-6499C023F9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8B4B34D2-2CDA-05C1-1885-E29327D17C64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CC6F8CCB-EBD4-BDF9-CDCE-65087AB0B74F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A51EB861-85F9-B94C-138D-0DDF0DF61E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770878"/>
              </p:ext>
            </p:extLst>
          </p:nvPr>
        </p:nvGraphicFramePr>
        <p:xfrm>
          <a:off x="59329" y="984735"/>
          <a:ext cx="6721935" cy="7238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457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4654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本源興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機構設計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桃園市蘆竹區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40,000~100,000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不限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機械工程、電機電子、工程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7289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榮工工程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台東縣關山鎮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54,700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26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德威龍企業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行銷人員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產品研發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應用人員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桃園市桃園區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農學院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食品相關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4513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國家中山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科學研究院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研發替代役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桃園巿龍潭區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62,300~94,400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60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理工科系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4888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國家中山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科學研究院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行政管理師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桃園巿龍潭區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34,300~48,300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4654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國家中山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科學研究院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技術生產類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桃園巿龍潭區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37,500~49,400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80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理工科系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654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國家中山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科學研究院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桃園巿龍潭區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62,300~94,400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理工科系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4723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思創數位科技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採購工程師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高雄市橋頭區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30,000~36,000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工業管理、機械工程、材料工程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9412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思創數位科技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工業工程師 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新北市中和區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工業管理、機械工程、材料工程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42353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思創數位科技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生產工程師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新北市中和區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面議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工業管理、機械工程、材料工程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4806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思創數位科技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品質系統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新北市中和區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面議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工業管理、機械工程、材料工程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654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思創數位科技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維修工程師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新北市中和區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面議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工業管理、機械工程、材料工程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512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飛雁有限公司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生產採購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助理專員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台北市內湖區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35,000~45,000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4168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飛雁有限公司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開發採購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助理專員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台北市內湖區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35,000~45,000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35294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財團法人高雄市私立希恩之家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生活照顧員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高雄市燕巢區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人文暨社會科學院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社會工作、應用外語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EC3E5B94-11A9-48AC-79F7-F6DC611D8ED0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4B8201D6-8600-D52D-7B96-06C9710FAB5C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97CE51FD-FEB4-16BD-9044-4B2C57ADD6E5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0C62996-507A-0BD7-9B61-873A5C58B32A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884F781-3A35-0CA9-71CC-2C92950A45A3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5A510EFA-F1EC-E3F9-E076-1002FF1337A9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E52BD7FE-7E1B-2F8B-2C9F-CBE1B4003835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9B2386F7-EAEF-4595-26D8-C8E7B2D702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AEEE125A-E0E5-384E-7379-C68FAFE3B8C2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32A11C9-A074-B061-38CF-B2FBB28B1C5C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4009189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BFEFE-EE4F-0D2F-FA0E-DE8CF0616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0767ECB-728A-72D3-FBB9-0C8AFDB34CA0}"/>
              </a:ext>
            </a:extLst>
          </p:cNvPr>
          <p:cNvSpPr/>
          <p:nvPr/>
        </p:nvSpPr>
        <p:spPr>
          <a:xfrm>
            <a:off x="5733256" y="131452"/>
            <a:ext cx="3429000" cy="570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110/11/01-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110/11/30</a:t>
            </a:r>
            <a:endParaRPr kumimoji="0" lang="zh-TW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770490-D906-B6B9-A5EA-870AFA5E1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1" y="165212"/>
            <a:ext cx="470803" cy="57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934DB66-25E0-F5D7-5DC4-2233F21FED26}"/>
              </a:ext>
            </a:extLst>
          </p:cNvPr>
          <p:cNvSpPr txBox="1"/>
          <p:nvPr/>
        </p:nvSpPr>
        <p:spPr>
          <a:xfrm>
            <a:off x="800156" y="214051"/>
            <a:ext cx="2880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國立屏東科技大學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職涯發展處徵才就業服務平台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1D6A6D2F-C739-37E0-E0C4-7C2632A4C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1048" y="-36512"/>
            <a:ext cx="3600400" cy="8582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D09B52EA-106A-BF76-C194-65EF0F5138CE}"/>
              </a:ext>
            </a:extLst>
          </p:cNvPr>
          <p:cNvSpPr/>
          <p:nvPr/>
        </p:nvSpPr>
        <p:spPr>
          <a:xfrm>
            <a:off x="5640018" y="755576"/>
            <a:ext cx="1512992" cy="25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為校友企業</a:t>
            </a:r>
          </a:p>
        </p:txBody>
      </p:sp>
      <p:sp>
        <p:nvSpPr>
          <p:cNvPr id="26" name="星形: 五角 25">
            <a:extLst>
              <a:ext uri="{FF2B5EF4-FFF2-40B4-BE49-F238E27FC236}">
                <a16:creationId xmlns:a16="http://schemas.microsoft.com/office/drawing/2014/main" id="{86464BD8-3DB0-DD36-9744-BB74D1940899}"/>
              </a:ext>
            </a:extLst>
          </p:cNvPr>
          <p:cNvSpPr/>
          <p:nvPr/>
        </p:nvSpPr>
        <p:spPr>
          <a:xfrm>
            <a:off x="5948698" y="853873"/>
            <a:ext cx="45719" cy="4571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09EA543C-07FB-C8CC-8D25-3B015FD65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967577"/>
              </p:ext>
            </p:extLst>
          </p:nvPr>
        </p:nvGraphicFramePr>
        <p:xfrm>
          <a:off x="59329" y="984736"/>
          <a:ext cx="6721935" cy="724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87">
                  <a:extLst>
                    <a:ext uri="{9D8B030D-6E8A-4147-A177-3AD203B41FA5}">
                      <a16:colId xmlns:a16="http://schemas.microsoft.com/office/drawing/2014/main" val="1737039767"/>
                    </a:ext>
                  </a:extLst>
                </a:gridCol>
                <a:gridCol w="103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688">
                  <a:extLst>
                    <a:ext uri="{9D8B030D-6E8A-4147-A177-3AD203B41FA5}">
                      <a16:colId xmlns:a16="http://schemas.microsoft.com/office/drawing/2014/main" val="1474994367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3098348781"/>
                    </a:ext>
                  </a:extLst>
                </a:gridCol>
                <a:gridCol w="1150823">
                  <a:extLst>
                    <a:ext uri="{9D8B030D-6E8A-4147-A177-3AD203B41FA5}">
                      <a16:colId xmlns:a16="http://schemas.microsoft.com/office/drawing/2014/main" val="1347580999"/>
                    </a:ext>
                  </a:extLst>
                </a:gridCol>
                <a:gridCol w="475868">
                  <a:extLst>
                    <a:ext uri="{9D8B030D-6E8A-4147-A177-3AD203B41FA5}">
                      <a16:colId xmlns:a16="http://schemas.microsoft.com/office/drawing/2014/main" val="429635206"/>
                    </a:ext>
                  </a:extLst>
                </a:gridCol>
                <a:gridCol w="1307605">
                  <a:extLst>
                    <a:ext uri="{9D8B030D-6E8A-4147-A177-3AD203B41FA5}">
                      <a16:colId xmlns:a16="http://schemas.microsoft.com/office/drawing/2014/main" val="2875909003"/>
                    </a:ext>
                  </a:extLst>
                </a:gridCol>
              </a:tblGrid>
              <a:tr h="43358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性質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公司名稱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工作職稱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工作地點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待遇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需求</a:t>
                      </a:r>
                      <a:endParaRPr lang="en-US" altLang="zh-TW" sz="11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人數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學院需求 </a:t>
                      </a:r>
                      <a:endParaRPr lang="zh-TW" altLang="en-US" sz="1100" dirty="0"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11502"/>
                  </a:ext>
                </a:extLst>
              </a:tr>
              <a:tr h="45273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財團法人高雄市私立希恩之家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諮詢服務員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高雄市燕巢區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36,000~40,000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人文暨社會科學院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社會工作、應用外語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59717"/>
                  </a:ext>
                </a:extLst>
              </a:tr>
              <a:tr h="36272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財團法人高雄市私立希恩之家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保育人員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托育人員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高雄市燕巢區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35,000~42,000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3~5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49793"/>
                  </a:ext>
                </a:extLst>
              </a:tr>
              <a:tr h="5121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聯成電腦高屏區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資訊行政專員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屏東縣屏東市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32,000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448445"/>
                  </a:ext>
                </a:extLst>
              </a:tr>
              <a:tr h="4984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聯成電腦高屏區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門市銷售專員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高雄市楠梓區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新興區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鳳山區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02756"/>
                  </a:ext>
                </a:extLst>
              </a:tr>
              <a:tr h="47552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中山聯合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會計師事務所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初級記帳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審計員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新北市三重區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38,000~48,000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管理學院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 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會計學、財稅金融、一般商業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328476"/>
                  </a:ext>
                </a:extLst>
              </a:tr>
              <a:tr h="45273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聯夏食品工業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倉庫管理員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屏東縣麟洛鄉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29,500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1~2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73228"/>
                  </a:ext>
                </a:extLst>
              </a:tr>
              <a:tr h="45273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聯夏食品工業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食品技師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屏東縣麟洛鄉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36,000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農學院</a:t>
                      </a:r>
                      <a:r>
                        <a:rPr kumimoji="0" lang="en-US" altLang="zh-TW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食品科學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5130"/>
                  </a:ext>
                </a:extLst>
              </a:tr>
              <a:tr h="4594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正大聯合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會計師事務所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薪資服務部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專員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台北市南港區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38,000~42,000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113663"/>
                  </a:ext>
                </a:extLst>
              </a:tr>
              <a:tr h="48064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正大聯合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會計師事務所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初級審計員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台北市南港區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新竹市東區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41,000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30472"/>
                  </a:ext>
                </a:extLst>
              </a:tr>
              <a:tr h="41198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正大聯合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會計師事務所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初級查帳員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台中市西區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38,000~41,000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管理學院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會計學、財稅金融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73084"/>
                  </a:ext>
                </a:extLst>
              </a:tr>
              <a:tr h="4675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正大聯合</a:t>
                      </a:r>
                      <a:endParaRPr kumimoji="0" lang="en-US" altLang="zh-TW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會計師事務所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帳務部專員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台北市南港區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40,000~46,000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kumimoji="0" lang="zh-TW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722752"/>
                  </a:ext>
                </a:extLst>
              </a:tr>
              <a:tr h="4984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正大聯合</a:t>
                      </a:r>
                      <a:endParaRPr kumimoji="0" lang="en-US" altLang="zh-TW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會計師事務所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員工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台北市南港區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新竹市東區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台中市西區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38,000~46,000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61748"/>
                  </a:ext>
                </a:extLst>
              </a:tr>
              <a:tr h="4984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實習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正大聯合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會計師事務所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實習生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台北市南港區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新竹市東區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/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台中市西區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時薪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210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908104"/>
                  </a:ext>
                </a:extLst>
              </a:tr>
              <a:tr h="40548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兼職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萬通教育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線上家教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授課教師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線上教學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論件計酬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每堂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25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分鐘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起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zh-TW" alt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8208"/>
                  </a:ext>
                </a:extLst>
              </a:tr>
              <a:tr h="3433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全職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陸府建設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園藝養護工程師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台中市南屯區</a:t>
                      </a: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34,000~50,000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zh-TW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軟正黑體" panose="020B0604030504040204" pitchFamily="34" charset="-120"/>
                          <a:cs typeface="+mn-cs"/>
                        </a:rPr>
                        <a:t>不拘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solidFill>
                      <a:srgbClr val="A8EB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58974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85EFE471-37FA-34BC-9D93-FD786FCE63CD}"/>
              </a:ext>
            </a:extLst>
          </p:cNvPr>
          <p:cNvSpPr txBox="1"/>
          <p:nvPr/>
        </p:nvSpPr>
        <p:spPr>
          <a:xfrm>
            <a:off x="1700808" y="8393164"/>
            <a:ext cx="2446547" cy="1012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電話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/08-7703202 #7373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許雅芬小姐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信箱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yafen@mail.npust.edu.tw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傳真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 08-7740110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0C6E19D8-D491-BC1C-1941-9D80E74C4762}"/>
              </a:ext>
            </a:extLst>
          </p:cNvPr>
          <p:cNvCxnSpPr>
            <a:cxnSpLocks/>
          </p:cNvCxnSpPr>
          <p:nvPr/>
        </p:nvCxnSpPr>
        <p:spPr>
          <a:xfrm>
            <a:off x="4077072" y="8537180"/>
            <a:ext cx="0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2F25E024-6D5C-23BD-ADDE-0E352786FDD0}"/>
              </a:ext>
            </a:extLst>
          </p:cNvPr>
          <p:cNvGrpSpPr/>
          <p:nvPr/>
        </p:nvGrpSpPr>
        <p:grpSpPr>
          <a:xfrm>
            <a:off x="-109534" y="8316416"/>
            <a:ext cx="6994918" cy="1049225"/>
            <a:chOff x="-99392" y="8351912"/>
            <a:chExt cx="6994918" cy="1049225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238D71BF-F352-5F99-2A95-1C427482AB98}"/>
                </a:ext>
              </a:extLst>
            </p:cNvPr>
            <p:cNvSpPr/>
            <p:nvPr/>
          </p:nvSpPr>
          <p:spPr>
            <a:xfrm>
              <a:off x="0" y="8351912"/>
              <a:ext cx="6895526" cy="7920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D6E3DBB4-DE73-2F00-9E88-EE14776FFFBA}"/>
                </a:ext>
              </a:extLst>
            </p:cNvPr>
            <p:cNvSpPr txBox="1"/>
            <p:nvPr/>
          </p:nvSpPr>
          <p:spPr>
            <a:xfrm>
              <a:off x="-99392" y="8604448"/>
              <a:ext cx="1836373" cy="46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   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職涯發展處 就業輔導組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3423D737-2BF6-0DE6-7E64-AF6C8A14ABD8}"/>
                </a:ext>
              </a:extLst>
            </p:cNvPr>
            <p:cNvSpPr txBox="1"/>
            <p:nvPr/>
          </p:nvSpPr>
          <p:spPr>
            <a:xfrm>
              <a:off x="1700808" y="8388424"/>
              <a:ext cx="2446547" cy="1012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/08-7703202 #7706</a:t>
              </a: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王詩妤小姐</a:t>
              </a:r>
              <a:endPara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>
                <a:lnSpc>
                  <a:spcPts val="1800"/>
                </a:lnSpc>
              </a:pPr>
              <a:r>
                <a:rPr lang="zh-TW" altLang="en-US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信箱 </a:t>
              </a:r>
              <a:r>
                <a:rPr lang="en-US" altLang="zh-TW" sz="1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 giselle.w@mail.npust.edu.tw</a:t>
              </a: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傳真 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/ 08-7740110</a:t>
              </a:r>
            </a:p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617DBF84-D281-4B60-9FBD-83BBBD97197F}"/>
                </a:ext>
              </a:extLst>
            </p:cNvPr>
            <p:cNvSpPr txBox="1"/>
            <p:nvPr/>
          </p:nvSpPr>
          <p:spPr>
            <a:xfrm>
              <a:off x="3933056" y="8604448"/>
              <a:ext cx="229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國立屏東科技大學</a:t>
              </a:r>
              <a:endPara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marL="0" marR="0" lvl="0" indent="0" algn="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職涯發展處徵才就業服務平台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pic>
          <p:nvPicPr>
            <p:cNvPr id="32" name="Picture 7">
              <a:extLst>
                <a:ext uri="{FF2B5EF4-FFF2-40B4-BE49-F238E27FC236}">
                  <a16:creationId xmlns:a16="http://schemas.microsoft.com/office/drawing/2014/main" id="{94F3C8AC-B31C-AA0C-4613-3F772F48DA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312" y="8532440"/>
              <a:ext cx="571501" cy="5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C95892D5-21CB-868D-EB27-AE0765129C5A}"/>
              </a:ext>
            </a:extLst>
          </p:cNvPr>
          <p:cNvSpPr/>
          <p:nvPr/>
        </p:nvSpPr>
        <p:spPr>
          <a:xfrm>
            <a:off x="4077072" y="27825"/>
            <a:ext cx="2665400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07</a:t>
            </a:r>
            <a:r>
              <a:rPr lang="zh-TW" altLang="en-US" sz="2400" dirty="0">
                <a:solidFill>
                  <a:srgbClr val="4BACC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sz="2400" dirty="0">
              <a:solidFill>
                <a:srgbClr val="4BACC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730DAA2-BAC3-0C44-3E7B-85CD38E4A5BD}"/>
              </a:ext>
            </a:extLst>
          </p:cNvPr>
          <p:cNvSpPr/>
          <p:nvPr/>
        </p:nvSpPr>
        <p:spPr>
          <a:xfrm>
            <a:off x="4005065" y="387865"/>
            <a:ext cx="2880319" cy="43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就業職缺快報</a:t>
            </a:r>
          </a:p>
        </p:txBody>
      </p:sp>
    </p:spTree>
    <p:extLst>
      <p:ext uri="{BB962C8B-B14F-4D97-AF65-F5344CB8AC3E}">
        <p14:creationId xmlns:p14="http://schemas.microsoft.com/office/powerpoint/2010/main" val="1100615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16719</TotalTime>
  <Words>4106</Words>
  <Application>Microsoft Office PowerPoint</Application>
  <PresentationFormat>如螢幕大小 (4:3)</PresentationFormat>
  <Paragraphs>1577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微軟正黑體</vt:lpstr>
      <vt:lpstr>標楷體</vt:lpstr>
      <vt:lpstr>Arial</vt:lpstr>
      <vt:lpstr>Calibri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admin</cp:lastModifiedBy>
  <cp:revision>791</cp:revision>
  <dcterms:created xsi:type="dcterms:W3CDTF">2021-11-19T06:18:17Z</dcterms:created>
  <dcterms:modified xsi:type="dcterms:W3CDTF">2026-07-31T08:21:23Z</dcterms:modified>
</cp:coreProperties>
</file>